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oe ten Brink" initials="Zt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A8D"/>
    <a:srgbClr val="E600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2"/>
    <p:restoredTop sz="94533"/>
  </p:normalViewPr>
  <p:slideViewPr>
    <p:cSldViewPr snapToGrid="0">
      <p:cViewPr varScale="1">
        <p:scale>
          <a:sx n="91" d="100"/>
          <a:sy n="91" d="100"/>
        </p:scale>
        <p:origin x="1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91783-36DE-4D30-A21F-61768A38765B}" type="datetimeFigureOut">
              <a:rPr lang="nl-NL" smtClean="0"/>
              <a:t>03-06-19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09192-C0C2-4580-9FD5-326C01C47C0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227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6973D441-73C0-524B-A0DA-5A8B980380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C25C4F44-44E1-C94F-9BF5-7A48C27318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117374"/>
            <a:ext cx="12192000" cy="695597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344A8D"/>
                </a:solidFill>
                <a:latin typeface="Myriad Pro" panose="020B0503030403020204" pitchFamily="34" charset="0"/>
              </a:defRPr>
            </a:lvl1pPr>
          </a:lstStyle>
          <a:p>
            <a:r>
              <a:rPr lang="nl-NL" sz="4400" b="1" dirty="0">
                <a:solidFill>
                  <a:srgbClr val="344A8D"/>
                </a:solidFill>
                <a:latin typeface="Myriad Pro"/>
              </a:rPr>
              <a:t> 👉🏼 </a:t>
            </a:r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89121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D2528AF1-1BF4-EE4B-836C-6139CD16B8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1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6A76A09-D9CD-6647-9C2C-2E00B8EF34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2D249-6434-524A-8AEB-4A1D90CCC3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452054"/>
            <a:ext cx="10515600" cy="1119188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344A8D"/>
                </a:solidFill>
                <a:latin typeface="Myriad Pro" panose="020B0503030403020204" pitchFamily="34" charset="0"/>
              </a:defRPr>
            </a:lvl1pPr>
          </a:lstStyle>
          <a:p>
            <a:r>
              <a:rPr lang="nl-NL" sz="4400" b="1" dirty="0">
                <a:solidFill>
                  <a:srgbClr val="344A8D"/>
                </a:solidFill>
                <a:latin typeface="Myriad Pro"/>
              </a:rPr>
              <a:t> 👉🏼 </a:t>
            </a:r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1919583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6A76A09-D9CD-6647-9C2C-2E00B8EF34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0E2D249-6434-524A-8AEB-4A1D90CCC3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71500"/>
            <a:ext cx="10515600" cy="1119188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344A8D"/>
                </a:solidFill>
                <a:latin typeface="Myriad Pro" panose="020B0503030403020204" pitchFamily="34" charset="0"/>
              </a:defRPr>
            </a:lvl1pPr>
          </a:lstStyle>
          <a:p>
            <a:r>
              <a:rPr lang="nl-NL" sz="4400" b="1" dirty="0">
                <a:solidFill>
                  <a:srgbClr val="344A8D"/>
                </a:solidFill>
                <a:latin typeface="Myriad Pro"/>
              </a:rPr>
              <a:t> 👉🏼 </a:t>
            </a:r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345F15-0B5F-3047-AFD3-D5F5B1A11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893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yriad Pro" panose="020B0503030403020204" pitchFamily="34" charset="0"/>
              </a:defRPr>
            </a:lvl1pPr>
            <a:lvl2pPr>
              <a:defRPr b="0" i="0">
                <a:latin typeface="Myriad Pro" panose="020B0503030403020204" pitchFamily="34" charset="0"/>
              </a:defRPr>
            </a:lvl2pPr>
            <a:lvl3pPr>
              <a:defRPr b="0" i="0">
                <a:latin typeface="Myriad Pro" panose="020B0503030403020204" pitchFamily="34" charset="0"/>
              </a:defRPr>
            </a:lvl3pPr>
            <a:lvl4pPr>
              <a:defRPr b="0" i="0">
                <a:latin typeface="Myriad Pro" panose="020B0503030403020204" pitchFamily="34" charset="0"/>
              </a:defRPr>
            </a:lvl4pPr>
            <a:lvl5pPr>
              <a:defRPr b="0" i="0">
                <a:latin typeface="Myriad Pro" panose="020B0503030403020204" pitchFamily="34" charset="0"/>
              </a:defRPr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651070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AD232167-A275-B441-BDB4-0BEEAB193C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27216B-A5E5-7B41-9F98-B29D1520C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2509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yriad Pro" panose="020B0503030403020204" pitchFamily="34" charset="0"/>
              </a:defRPr>
            </a:lvl1pPr>
            <a:lvl2pPr>
              <a:defRPr b="0" i="0">
                <a:latin typeface="Myriad Pro" panose="020B0503030403020204" pitchFamily="34" charset="0"/>
              </a:defRPr>
            </a:lvl2pPr>
            <a:lvl3pPr>
              <a:defRPr b="0" i="0">
                <a:latin typeface="Myriad Pro" panose="020B0503030403020204" pitchFamily="34" charset="0"/>
              </a:defRPr>
            </a:lvl3pPr>
            <a:lvl4pPr>
              <a:defRPr b="0" i="0">
                <a:latin typeface="Myriad Pro" panose="020B0503030403020204" pitchFamily="34" charset="0"/>
              </a:defRPr>
            </a:lvl4pPr>
            <a:lvl5pPr>
              <a:defRPr b="0" i="0">
                <a:latin typeface="Myriad Pro" panose="020B0503030403020204" pitchFamily="34" charset="0"/>
              </a:defRPr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6041727-8849-FE4F-A577-DA983BE4D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2509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yriad Pro" panose="020B0503030403020204" pitchFamily="34" charset="0"/>
              </a:defRPr>
            </a:lvl1pPr>
            <a:lvl2pPr>
              <a:defRPr b="0" i="0">
                <a:latin typeface="Myriad Pro" panose="020B0503030403020204" pitchFamily="34" charset="0"/>
              </a:defRPr>
            </a:lvl2pPr>
            <a:lvl3pPr>
              <a:defRPr b="0" i="0">
                <a:latin typeface="Myriad Pro" panose="020B0503030403020204" pitchFamily="34" charset="0"/>
              </a:defRPr>
            </a:lvl3pPr>
            <a:lvl4pPr>
              <a:defRPr b="0" i="0">
                <a:latin typeface="Myriad Pro" panose="020B0503030403020204" pitchFamily="34" charset="0"/>
              </a:defRPr>
            </a:lvl4pPr>
            <a:lvl5pPr>
              <a:defRPr b="0" i="0">
                <a:latin typeface="Myriad Pro" panose="020B0503030403020204" pitchFamily="34" charset="0"/>
              </a:defRPr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1A54734-F952-A54B-B450-6631B3309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71500"/>
            <a:ext cx="10515600" cy="1119188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344A8D"/>
                </a:solidFill>
                <a:latin typeface="Myriad Pro" panose="020B0503030403020204" pitchFamily="34" charset="0"/>
              </a:defRPr>
            </a:lvl1pPr>
          </a:lstStyle>
          <a:p>
            <a:r>
              <a:rPr lang="nl-NL" sz="4400" b="1" dirty="0">
                <a:solidFill>
                  <a:srgbClr val="344A8D"/>
                </a:solidFill>
                <a:latin typeface="Myriad Pro"/>
              </a:rPr>
              <a:t> 👉🏼 </a:t>
            </a:r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602188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8175FC00-ADAE-2A4E-BF7E-47EC998576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E43B589B-E87E-C44C-8310-F403298056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AEFA48A-4313-174E-ABB6-567F083F4BB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825625"/>
            <a:ext cx="5181600" cy="392509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yriad Pro" panose="020B0503030403020204" pitchFamily="34" charset="0"/>
              </a:defRPr>
            </a:lvl1pPr>
            <a:lvl2pPr>
              <a:defRPr b="0" i="0">
                <a:latin typeface="Myriad Pro" panose="020B0503030403020204" pitchFamily="34" charset="0"/>
              </a:defRPr>
            </a:lvl2pPr>
            <a:lvl3pPr>
              <a:defRPr b="0" i="0">
                <a:latin typeface="Myriad Pro" panose="020B0503030403020204" pitchFamily="34" charset="0"/>
              </a:defRPr>
            </a:lvl3pPr>
            <a:lvl4pPr>
              <a:defRPr b="0" i="0">
                <a:latin typeface="Myriad Pro" panose="020B0503030403020204" pitchFamily="34" charset="0"/>
              </a:defRPr>
            </a:lvl4pPr>
            <a:lvl5pPr>
              <a:defRPr b="0" i="0">
                <a:latin typeface="Myriad Pro" panose="020B0503030403020204" pitchFamily="34" charset="0"/>
              </a:defRPr>
            </a:lvl5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9DCD3E01-F2E8-AB47-B966-03F1317E72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71500"/>
            <a:ext cx="10515600" cy="1119188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344A8D"/>
                </a:solidFill>
                <a:latin typeface="Myriad Pro" panose="020B0503030403020204" pitchFamily="34" charset="0"/>
              </a:defRPr>
            </a:lvl1pPr>
          </a:lstStyle>
          <a:p>
            <a:r>
              <a:rPr lang="nl-NL" sz="4400" b="1" dirty="0">
                <a:solidFill>
                  <a:srgbClr val="344A8D"/>
                </a:solidFill>
                <a:latin typeface="Myriad Pro"/>
              </a:rPr>
              <a:t> 👉🏼 </a:t>
            </a:r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2CAF067-B28F-8044-96B9-D5FAF623E4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36899" y="1825626"/>
            <a:ext cx="5116902" cy="39250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935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50" r:id="rId4"/>
    <p:sldLayoutId id="2147483652" r:id="rId5"/>
    <p:sldLayoutId id="21474836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8839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726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F9D5BF-7204-234D-8242-D19C1A6C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93534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95AFBD0-792B-724C-AA7D-6B23C12D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540EC1A-4695-A049-8076-00412FAC4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8988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947A6D26-5C45-F948-9244-9365EE169C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8C18217-BAB6-6946-9573-A6C2CBF74B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4A91B02-DD5F-7146-87D8-4C405D64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68580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D79A0C82-EF85-AD43-B579-0F74BB914B5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9FB6CC8-BC88-1044-B735-B277E6C7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afbeelding 5">
            <a:extLst>
              <a:ext uri="{FF2B5EF4-FFF2-40B4-BE49-F238E27FC236}">
                <a16:creationId xmlns:a16="http://schemas.microsoft.com/office/drawing/2014/main" id="{7D7C9344-52EA-F447-B72E-024E5767B66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58308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F0DBE57-219F-1442-BBE5-BD2AFB9B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924127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C7849F3E28D4489209CCA0D00F7B75" ma:contentTypeVersion="10" ma:contentTypeDescription="Een nieuw document maken." ma:contentTypeScope="" ma:versionID="77a763d350a70bcd86b9a7a69778fc5e">
  <xsd:schema xmlns:xsd="http://www.w3.org/2001/XMLSchema" xmlns:xs="http://www.w3.org/2001/XMLSchema" xmlns:p="http://schemas.microsoft.com/office/2006/metadata/properties" xmlns:ns2="5d63c80d-4c7e-4249-bb29-1bbc163bcae9" xmlns:ns3="7440188d-30e4-4cd4-8546-482ab525c632" targetNamespace="http://schemas.microsoft.com/office/2006/metadata/properties" ma:root="true" ma:fieldsID="d0de81c80f336a711b72f21a1642a04f" ns2:_="" ns3:_="">
    <xsd:import namespace="5d63c80d-4c7e-4249-bb29-1bbc163bcae9"/>
    <xsd:import namespace="7440188d-30e4-4cd4-8546-482ab525c6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63c80d-4c7e-4249-bb29-1bbc163bca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0188d-30e4-4cd4-8546-482ab525c63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ABAD70-5C14-41B6-BAC2-7AEB39F37B26}">
  <ds:schemaRefs>
    <ds:schemaRef ds:uri="5d63c80d-4c7e-4249-bb29-1bbc163bcae9"/>
    <ds:schemaRef ds:uri="7440188d-30e4-4cd4-8546-482ab525c63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C95C105-1DB8-450C-B67E-ED9976CF1AFD}"/>
</file>

<file path=customXml/itemProps3.xml><?xml version="1.0" encoding="utf-8"?>
<ds:datastoreItem xmlns:ds="http://schemas.openxmlformats.org/officeDocument/2006/customXml" ds:itemID="{D5332678-7B83-4817-86D1-95C0A15DCE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0</Words>
  <Application>Microsoft Macintosh PowerPoint</Application>
  <PresentationFormat>Breedbeeld</PresentationFormat>
  <Paragraphs>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Myriad Pro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Renske van Assema</dc:creator>
  <cp:lastModifiedBy>Renske van Assema</cp:lastModifiedBy>
  <cp:revision>8</cp:revision>
  <dcterms:created xsi:type="dcterms:W3CDTF">2018-02-19T10:59:11Z</dcterms:created>
  <dcterms:modified xsi:type="dcterms:W3CDTF">2019-06-03T15:42:12Z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0x010100E0C7849F3E28D4489209CCA0D00F7B75</vt:lpwstr>
  </property>
  <property fmtid="{D5CDD505-2E9C-101B-9397-08002B2CF9AE}" pid="3" name="TaxKeyword">
    <vt:lpwstr/>
  </property>
  <property fmtid="{D5CDD505-2E9C-101B-9397-08002B2CF9AE}" pid="4" name="Onderwijs">
    <vt:lpwstr/>
  </property>
  <property fmtid="{D5CDD505-2E9C-101B-9397-08002B2CF9AE}" pid="5" name="Document type">
    <vt:lpwstr/>
  </property>
</Properties>
</file>

<file path=docProps/thumbnail.jpeg>
</file>